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本季经营稳健，收入、毛利与利润同步改善，会员复购提升、客诉下降。本页先给结论，后续按收入、毛利、渠道、会员、库存逐页展开，最后一页落到下季度三个行动项。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本季净收入 1.82 亿元，同比增长 18.7%，环比增长 9.4%。全季订单约 67.9 万单，客单价 268 元。新品贡献收入占比 15%，约 2730 万元；该占比不等于新增收入或增长贡献。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毛利率提升 2.3 个百分点，来源笔记将其归因于新品结构优化与供应链议价。营销费用率同比下降 1.8 个百分点。净利率为 8.6%，对应净利润约 1565 万元。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线上自营收入 7644 万元，第三方电商 6006 万元，线下经销 3276 万元，直播及新兴渠道 1274 万元，合计 18200 万元。来源笔记只给出直播及新兴渠道同比接近翻倍，不能据此判断全部渠道的增速排名。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获客成本下降而复购率提升，说明会员运营效率改善。会员贡献收入接近三分之二，第四季度需继续提升复购率与会员留存，摊薄获客成本。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精华类占比 28%，面霜与面膜合计占比 41%。本季上新 12 款，新品贡献收入占比 15%。品类占比合计 100%；来源笔记未给出各品类毛利率，后续选品应结合进一步数据。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客诉整体下降，但物流时效仍是最大来源，占比 45%，包装破损占 28%。第四季度大促期间需提前与物流方约定时效与备货，控制体验风险。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库存周转持续改善，周转天数缩短 8 天，但滞销 SKU 占比仍偏高。需在大促前完成清理并优化备货结构，避免旺季资金占用与后续减值风险。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营销费用率为 22.4%，获客成本为 58 元/人，分别较对应比较期下降。直播及新兴渠道同比接近翻倍。后续投放建议结合渠道获客、复购和利润数据评估，不能仅凭收入占比判断投入产出。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主要风险集中在履约体验、库存结构与新渠道成长性。这些都可通过第四季度的备货、清理与渠道投入缓解，需在行动项中明确责任人与目标。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本页汇总五项关键指标及同比变化，便于管理层快速判断经营健康度。整体呈现收入增长、盈利改善、体验提升的良性态势。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三个行动项分别对应增长、留存与效率：以大促冲刺收入目标，以会员运营提升复购，以供应链优化释放现金流与毛利，确保第四季度旺季稳健收官。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第三季度经营复盘 · 核心结论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净收入 1.82 亿元，同比 +18.7%，环比 +9.4%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综合毛利率 63.5%，同比提升 2.3 个百分点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净利率 8.6%，净利润约 1565 万元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会员复购率 38.2%，客诉率降至 0.82%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1 / 12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收入表现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净收入 1.82 亿元，同比增长 18.7%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环比第二季度增长 9.4%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全季完成订单约 67.9 万单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平均客单价 268 元，同比提升 4.7%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新品贡献收入 15%，约 2730 万元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盈利能力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综合毛利率 63.5%，去年同期 61.2%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毛利率同比提升 2.3 个百分点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净利率 8.6%，同比提升 1.4 个百分点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营销费用率 22.4%，同比下降 1.8 个百分点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渠道结构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线上自营占比 42%，仍是第一大渠道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直播及新兴渠道占比 7%，同比接近翻倍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线下经销占比 18%，收入 3276 万元</a:t>
            </a:r>
            <a:endParaRPr lang="en-US" sz="2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3154680"/>
          <a:ext cx="10972800" cy="3063240"/>
        </p:xfrm>
        <a:graphic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126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渠道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D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收入(万元)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D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占比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D43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线上自营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7644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42%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第三方电商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6006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33%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线下经销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3276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18%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直播及新兴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1274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7%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会员与新客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新增会员 46.8 万人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获客成本 58 元/人，环比下降 6 元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会员复购率 38.2%，同比 +3.5 个百分点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会员贡献收入占比 64%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产品线表现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精华类占比 28%，为第一大品类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第三季度上新 12 款，新品贡献收入 15%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面膜与面霜合计占比 41%</a:t>
            </a:r>
            <a:endParaRPr lang="en-US" sz="2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3154680"/>
          <a:ext cx="10972800" cy="3063240"/>
        </p:xfrm>
        <a:graphic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产品线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D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收入占比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D43"/>
                    </a:solidFill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精华类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28%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面霜类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22%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面膜类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19%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洁面类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16%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其他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15%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客户体验与客诉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客诉率 0.82%，即每千单 8.2 单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客诉率同比下降 0.21 个百分点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物流时效占客诉 45%，为主要来源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平均处理时长 6.5 小时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库存与供应链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期末库存 3150 万元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库存周转天数 62 天，同比缩短 8 天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滞销 SKU 占比 5.4%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第四季度前完成滞销清理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营销与投放效率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营销费用率 22.4%，同比下降 1.8 个百分点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获客成本 58 元/人，环比下降 6 元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直播及新兴渠道同比接近翻倍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新品带动收入结构优化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风险与挑战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物流时效客诉占比偏高，达 45%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滞销 SKU 占比 5.4%，需清理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直播及新兴渠道占比仅 7%，基数偏低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大促期间履约与备货压力加大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关键指标一览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收入、毛利、利润、复购同步改善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客诉率下降，经营质量提升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为第四季度旺季奠定基础</a:t>
            </a:r>
            <a:endParaRPr lang="en-US" sz="2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3154680"/>
          <a:ext cx="10972800" cy="3063240"/>
        </p:xfrm>
        <a:graphic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指标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D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Q3 实际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D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同比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D43"/>
                    </a:solidFill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净收入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1.82 亿元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+18.7%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毛利率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63.5%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+2.3pct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净利率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8.6%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+1.4pct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复购率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38.2%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+3.5pct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客诉率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0.82%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43D37"/>
                          </a:solidFill>
                        </a:rPr>
                        <a:t>-0.21pct</a:t>
                      </a:r>
                      <a:endParaRPr lang="en-US" sz="1400" dirty="0"/>
                    </a:p>
                  </a:txBody>
                  <a:tcPr marL="63500" marR="63500" marT="63500" marB="63500">
                    <a:lnL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E3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4D43"/>
                </a:solidFill>
              </a:rPr>
              <a:t>下季度三个行动项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冲刺双十一：第四季度净收入目标 2.3 亿元，环比约 +26%，提前备货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深化会员复购：复购率目标提升至 42%，强化会员权益与留存</a:t>
            </a:r>
            <a:endParaRPr lang="en-US" sz="2200" dirty="0"/>
          </a:p>
          <a:p>
            <a:pPr marL="254000" indent="-254000">
              <a:buSzPct val="100000"/>
              <a:buChar char="•"/>
            </a:pPr>
            <a:r>
              <a:rPr lang="en-US" sz="2200" dirty="0">
                <a:solidFill>
                  <a:srgbClr val="243D37"/>
                </a:solidFill>
              </a:rPr>
              <a:t>优化供应链：库存周转压缩至 55 天以内，滞销 SKU 降至 3% 以下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698480" y="644652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87C74"/>
                </a:solidFill>
              </a:rPr>
              <a:t>12 / 12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某消费品牌 2026 年第三季度经营复盘</dc:title>
  <dc:subject>某消费品牌 2026 年第三季度经营复盘</dc:subject>
  <dc:creator>ToCharts</dc:creator>
  <cp:lastModifiedBy>ToCharts</cp:lastModifiedBy>
  <cp:revision>1</cp:revision>
  <dcterms:created xsi:type="dcterms:W3CDTF">2026-09-19T09:20:22Z</dcterms:created>
  <dcterms:modified xsi:type="dcterms:W3CDTF">2026-09-19T09:20:22Z</dcterms:modified>
</cp:coreProperties>
</file>